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  <p:sldMasterId id="2147483928" r:id="rId2"/>
    <p:sldMasterId id="2147484186" r:id="rId3"/>
    <p:sldMasterId id="2147484189" r:id="rId4"/>
  </p:sldMasterIdLst>
  <p:notesMasterIdLst>
    <p:notesMasterId r:id="rId26"/>
  </p:notesMasterIdLst>
  <p:handoutMasterIdLst>
    <p:handoutMasterId r:id="rId27"/>
  </p:handoutMasterIdLst>
  <p:sldIdLst>
    <p:sldId id="503" r:id="rId5"/>
    <p:sldId id="483" r:id="rId6"/>
    <p:sldId id="484" r:id="rId7"/>
    <p:sldId id="485" r:id="rId8"/>
    <p:sldId id="486" r:id="rId9"/>
    <p:sldId id="487" r:id="rId10"/>
    <p:sldId id="488" r:id="rId11"/>
    <p:sldId id="489" r:id="rId12"/>
    <p:sldId id="490" r:id="rId13"/>
    <p:sldId id="491" r:id="rId14"/>
    <p:sldId id="492" r:id="rId15"/>
    <p:sldId id="493" r:id="rId16"/>
    <p:sldId id="494" r:id="rId17"/>
    <p:sldId id="495" r:id="rId18"/>
    <p:sldId id="496" r:id="rId19"/>
    <p:sldId id="497" r:id="rId20"/>
    <p:sldId id="498" r:id="rId21"/>
    <p:sldId id="499" r:id="rId22"/>
    <p:sldId id="500" r:id="rId23"/>
    <p:sldId id="501" r:id="rId24"/>
    <p:sldId id="502" r:id="rId25"/>
  </p:sldIdLst>
  <p:sldSz cx="9904413" cy="6858000"/>
  <p:notesSz cx="6797675" cy="9926638"/>
  <p:custShowLst>
    <p:custShow name="Zielgruppenpräsentation 1" id="0">
      <p:sldLst/>
    </p:custShow>
  </p:custShow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9">
          <p15:clr>
            <a:srgbClr val="A4A3A4"/>
          </p15:clr>
        </p15:guide>
        <p15:guide id="2" pos="304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8080"/>
    <a:srgbClr val="E30613"/>
    <a:srgbClr val="003399"/>
    <a:srgbClr val="6699FF"/>
    <a:srgbClr val="0088C2"/>
    <a:srgbClr val="575756"/>
    <a:srgbClr val="EDEDED"/>
    <a:srgbClr val="F39100"/>
    <a:srgbClr val="83D0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4" autoAdjust="0"/>
    <p:restoredTop sz="95856" autoAdjust="0"/>
  </p:normalViewPr>
  <p:slideViewPr>
    <p:cSldViewPr>
      <p:cViewPr varScale="1">
        <p:scale>
          <a:sx n="106" d="100"/>
          <a:sy n="106" d="100"/>
        </p:scale>
        <p:origin x="1902" y="102"/>
      </p:cViewPr>
      <p:guideLst>
        <p:guide orient="horz" pos="2409"/>
        <p:guide pos="30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3096" y="82"/>
      </p:cViewPr>
      <p:guideLst>
        <p:guide orient="horz" pos="3125"/>
        <p:guide pos="2141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EF92BB17-C00C-8344-8C07-5A64AC104D5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72B3C633-9CFA-9C4D-8D43-D6CD6D49372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48" name="Rectangle 4">
            <a:extLst>
              <a:ext uri="{FF2B5EF4-FFF2-40B4-BE49-F238E27FC236}">
                <a16:creationId xmlns:a16="http://schemas.microsoft.com/office/drawing/2014/main" id="{CF238CDB-08EF-BC43-A8FF-6B5AE048371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49" name="Rectangle 5">
            <a:extLst>
              <a:ext uri="{FF2B5EF4-FFF2-40B4-BE49-F238E27FC236}">
                <a16:creationId xmlns:a16="http://schemas.microsoft.com/office/drawing/2014/main" id="{ADB588AC-0818-5C4A-84D2-9FAAD8C6911D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9750"/>
            <a:ext cx="2946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9C681C00-77FD-47CF-8DF0-85E0DD14E22B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954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7A8C8D7B-448C-4445-B3A3-CF58D63F2E0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C5A363E5-9063-4D46-AF93-0524ADAA04A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BC5C33CA-2976-4A51-B38D-392B54E28971}" type="datetimeFigureOut">
              <a:rPr lang="de-DE"/>
              <a:pPr>
                <a:defRPr/>
              </a:pPr>
              <a:t>04.06.2025</a:t>
            </a:fld>
            <a:endParaRPr lang="de-DE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50732B49-455A-4E96-A69D-D9CB5B4CF52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4538"/>
            <a:ext cx="5373687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3" name="Rectangle 5">
            <a:extLst>
              <a:ext uri="{FF2B5EF4-FFF2-40B4-BE49-F238E27FC236}">
                <a16:creationId xmlns:a16="http://schemas.microsoft.com/office/drawing/2014/main" id="{5FFA7159-19BA-684E-A85E-A0117D17FAE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8614" name="Rectangle 6">
            <a:extLst>
              <a:ext uri="{FF2B5EF4-FFF2-40B4-BE49-F238E27FC236}">
                <a16:creationId xmlns:a16="http://schemas.microsoft.com/office/drawing/2014/main" id="{186157DF-C7AF-0448-88E5-309EFD17831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8615" name="Rectangle 7">
            <a:extLst>
              <a:ext uri="{FF2B5EF4-FFF2-40B4-BE49-F238E27FC236}">
                <a16:creationId xmlns:a16="http://schemas.microsoft.com/office/drawing/2014/main" id="{B0807933-B173-FA40-8A71-35840EC501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565C3CFA-4B32-41D9-9BDB-B3A5904B1776}" type="slidenum">
              <a:rPr lang="de-DE"/>
              <a:pPr>
                <a:defRPr/>
              </a:pPr>
              <a:t>‹№›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60637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51948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52922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15561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64274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55069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556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29168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69365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26619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42126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3210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170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5962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19594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6191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59935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22987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7008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7962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65C3CFA-4B32-41D9-9BDB-B3A5904B1776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4039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701338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2">
            <a:extLst>
              <a:ext uri="{FF2B5EF4-FFF2-40B4-BE49-F238E27FC236}">
                <a16:creationId xmlns:a16="http://schemas.microsoft.com/office/drawing/2014/main" id="{F4CE4EB4-6C54-41F4-BC40-200B3A88400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704206" y="909000"/>
            <a:ext cx="7416000" cy="48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dirty="0" err="1"/>
              <a:t>Testo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3030274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25">
            <a:extLst>
              <a:ext uri="{FF2B5EF4-FFF2-40B4-BE49-F238E27FC236}">
                <a16:creationId xmlns:a16="http://schemas.microsoft.com/office/drawing/2014/main" id="{A54DA7ED-FC29-6C5C-D67D-CC9FB2EC9418}"/>
              </a:ext>
            </a:extLst>
          </p:cNvPr>
          <p:cNvSpPr/>
          <p:nvPr userDrawn="1"/>
        </p:nvSpPr>
        <p:spPr>
          <a:xfrm>
            <a:off x="-1" y="-2285"/>
            <a:ext cx="9904413" cy="13595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noProof="0" dirty="0"/>
          </a:p>
        </p:txBody>
      </p:sp>
      <p:sp>
        <p:nvSpPr>
          <p:cNvPr id="10" name="Dreieck 4">
            <a:extLst>
              <a:ext uri="{FF2B5EF4-FFF2-40B4-BE49-F238E27FC236}">
                <a16:creationId xmlns:a16="http://schemas.microsoft.com/office/drawing/2014/main" id="{2C76D5E7-58F0-7D74-0586-639556EB046D}"/>
              </a:ext>
            </a:extLst>
          </p:cNvPr>
          <p:cNvSpPr/>
          <p:nvPr userDrawn="1"/>
        </p:nvSpPr>
        <p:spPr>
          <a:xfrm rot="5400000">
            <a:off x="-332581" y="449581"/>
            <a:ext cx="1060450" cy="395288"/>
          </a:xfrm>
          <a:prstGeom prst="triangle">
            <a:avLst>
              <a:gd name="adj" fmla="val 51380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noProof="0" dirty="0"/>
          </a:p>
        </p:txBody>
      </p:sp>
      <p:sp>
        <p:nvSpPr>
          <p:cNvPr id="11" name="Прямокутник 10">
            <a:extLst>
              <a:ext uri="{FF2B5EF4-FFF2-40B4-BE49-F238E27FC236}">
                <a16:creationId xmlns:a16="http://schemas.microsoft.com/office/drawing/2014/main" id="{5C33A755-64B6-DEA4-D7B6-A010735C4168}"/>
              </a:ext>
            </a:extLst>
          </p:cNvPr>
          <p:cNvSpPr/>
          <p:nvPr userDrawn="1"/>
        </p:nvSpPr>
        <p:spPr>
          <a:xfrm>
            <a:off x="560120" y="1391472"/>
            <a:ext cx="8712086" cy="3144105"/>
          </a:xfrm>
          <a:prstGeom prst="rect">
            <a:avLst/>
          </a:prstGeom>
          <a:noFill/>
          <a:ln w="38100">
            <a:solidFill>
              <a:srgbClr val="008A8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noProof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Місце для заголовка 12">
            <a:extLst>
              <a:ext uri="{FF2B5EF4-FFF2-40B4-BE49-F238E27FC236}">
                <a16:creationId xmlns:a16="http://schemas.microsoft.com/office/drawing/2014/main" id="{9F1D1ABD-3279-A083-AF4E-5D27B8792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993" y="14732"/>
            <a:ext cx="86272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0" lang="en-US" sz="4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Title of the Paper</a:t>
            </a:r>
            <a:endParaRPr lang="en-GB" dirty="0"/>
          </a:p>
        </p:txBody>
      </p:sp>
      <p:sp>
        <p:nvSpPr>
          <p:cNvPr id="13" name="Місце для тексту 13">
            <a:extLst>
              <a:ext uri="{FF2B5EF4-FFF2-40B4-BE49-F238E27FC236}">
                <a16:creationId xmlns:a16="http://schemas.microsoft.com/office/drawing/2014/main" id="{68FCAC17-770A-9CA7-0943-50F938DDA3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120" y="1408426"/>
            <a:ext cx="8712085" cy="3117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1" u="none" strike="noStrike" kern="1200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Enter a short CV of the presenter (3–5 lines)</a:t>
            </a:r>
            <a:endParaRPr lang="en-US" sz="2000" noProof="0" dirty="0"/>
          </a:p>
        </p:txBody>
      </p:sp>
    </p:spTree>
    <p:extLst>
      <p:ext uri="{BB962C8B-B14F-4D97-AF65-F5344CB8AC3E}">
        <p14:creationId xmlns:p14="http://schemas.microsoft.com/office/powerpoint/2010/main" val="251009233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34861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85C95CF-5C05-4705-8E3E-7A412234C7E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2206" y="1485000"/>
            <a:ext cx="8856000" cy="468000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 err="1"/>
              <a:t>Testo</a:t>
            </a:r>
            <a:endParaRPr lang="de-DE" dirty="0"/>
          </a:p>
          <a:p>
            <a:pPr lvl="1"/>
            <a:r>
              <a:rPr lang="de-DE" dirty="0" err="1"/>
              <a:t>Testo</a:t>
            </a:r>
            <a:endParaRPr lang="de-DE" dirty="0"/>
          </a:p>
          <a:p>
            <a:pPr lvl="2"/>
            <a:r>
              <a:rPr lang="de-DE" dirty="0" err="1"/>
              <a:t>Testo</a:t>
            </a:r>
            <a:endParaRPr lang="de-DE" dirty="0"/>
          </a:p>
          <a:p>
            <a:pPr lvl="3"/>
            <a:r>
              <a:rPr lang="de-DE" dirty="0" err="1"/>
              <a:t>Testo</a:t>
            </a:r>
            <a:endParaRPr lang="de-DE" dirty="0"/>
          </a:p>
          <a:p>
            <a:pPr lvl="4"/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03B0AD3D-62AF-42C8-93A6-A1D3C5DA1B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206" y="909000"/>
            <a:ext cx="6840000" cy="36000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titolo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9472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2E9775-2A74-4354-A1BA-7D531CD0FE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206" y="909000"/>
            <a:ext cx="6840000" cy="36000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titolo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25AED0-2EFB-4A32-87A0-34F331CB048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2206" y="1485000"/>
            <a:ext cx="4320000" cy="468000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 err="1"/>
              <a:t>testo</a:t>
            </a:r>
            <a:endParaRPr lang="de-DE" dirty="0"/>
          </a:p>
          <a:p>
            <a:pPr lvl="1"/>
            <a:r>
              <a:rPr lang="de-DE" dirty="0" err="1"/>
              <a:t>Testo</a:t>
            </a:r>
            <a:endParaRPr lang="de-DE" dirty="0"/>
          </a:p>
          <a:p>
            <a:pPr lvl="2"/>
            <a:r>
              <a:rPr lang="de-DE" dirty="0" err="1"/>
              <a:t>Testo</a:t>
            </a:r>
            <a:endParaRPr lang="de-DE" dirty="0"/>
          </a:p>
          <a:p>
            <a:pPr lvl="3"/>
            <a:r>
              <a:rPr lang="de-DE" dirty="0" err="1"/>
              <a:t>Testo</a:t>
            </a:r>
            <a:endParaRPr lang="de-DE" dirty="0"/>
          </a:p>
          <a:p>
            <a:pPr lvl="4"/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7A17E6A-F069-4A91-875C-40BFC0994A8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168206" y="1485000"/>
            <a:ext cx="4320000" cy="468000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 err="1"/>
              <a:t>Testo</a:t>
            </a:r>
            <a:endParaRPr lang="de-DE" dirty="0"/>
          </a:p>
          <a:p>
            <a:pPr lvl="1"/>
            <a:r>
              <a:rPr lang="de-DE" dirty="0" err="1"/>
              <a:t>Testo</a:t>
            </a:r>
            <a:endParaRPr lang="de-DE" dirty="0"/>
          </a:p>
          <a:p>
            <a:pPr lvl="2"/>
            <a:r>
              <a:rPr lang="de-DE" dirty="0" err="1"/>
              <a:t>Testo</a:t>
            </a:r>
            <a:endParaRPr lang="de-DE" dirty="0"/>
          </a:p>
          <a:p>
            <a:pPr lvl="3"/>
            <a:r>
              <a:rPr lang="de-DE" dirty="0" err="1"/>
              <a:t>Testo</a:t>
            </a:r>
            <a:endParaRPr lang="de-DE" dirty="0"/>
          </a:p>
          <a:p>
            <a:pPr lvl="4"/>
            <a:r>
              <a:rPr lang="de-DE" dirty="0" err="1"/>
              <a:t>Testo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4111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49E8E8-FDD6-4D34-A547-99A903C62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206" y="909207"/>
            <a:ext cx="6840000" cy="36000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9822596-2868-4F1C-8A0A-FAD1D40A6D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2205" y="1484100"/>
            <a:ext cx="4320001" cy="36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6663626-C019-4315-8B75-C3DC8F2EFE3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2206" y="1989000"/>
            <a:ext cx="4320000" cy="417600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AA</a:t>
            </a:r>
          </a:p>
          <a:p>
            <a:pPr lvl="1"/>
            <a:r>
              <a:rPr lang="de-DE" dirty="0"/>
              <a:t>AA</a:t>
            </a:r>
          </a:p>
          <a:p>
            <a:pPr lvl="2"/>
            <a:r>
              <a:rPr lang="de-DE" dirty="0"/>
              <a:t>AA</a:t>
            </a:r>
          </a:p>
          <a:p>
            <a:pPr lvl="3"/>
            <a:r>
              <a:rPr lang="de-DE" dirty="0"/>
              <a:t>AA</a:t>
            </a:r>
          </a:p>
          <a:p>
            <a:pPr lvl="4"/>
            <a:r>
              <a:rPr lang="de-DE" dirty="0"/>
              <a:t>AA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4A38272-263D-45ED-8D29-D208192B1B4F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5168206" y="1484100"/>
            <a:ext cx="4320000" cy="36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3D4FA28B-1798-49C0-B473-CB4D6B23B32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5168206" y="1989000"/>
            <a:ext cx="4320000" cy="417600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AA</a:t>
            </a:r>
          </a:p>
          <a:p>
            <a:pPr lvl="1"/>
            <a:r>
              <a:rPr lang="de-DE" dirty="0"/>
              <a:t>AA</a:t>
            </a:r>
          </a:p>
          <a:p>
            <a:pPr lvl="2"/>
            <a:r>
              <a:rPr lang="de-DE" dirty="0"/>
              <a:t>AA</a:t>
            </a:r>
          </a:p>
          <a:p>
            <a:pPr lvl="3"/>
            <a:r>
              <a:rPr lang="de-DE" dirty="0"/>
              <a:t>AA</a:t>
            </a:r>
          </a:p>
          <a:p>
            <a:pPr lvl="4"/>
            <a:r>
              <a:rPr lang="de-DE" dirty="0"/>
              <a:t>AA</a:t>
            </a:r>
          </a:p>
        </p:txBody>
      </p:sp>
    </p:spTree>
    <p:extLst>
      <p:ext uri="{BB962C8B-B14F-4D97-AF65-F5344CB8AC3E}">
        <p14:creationId xmlns:p14="http://schemas.microsoft.com/office/powerpoint/2010/main" val="22766145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ust 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3EFBA1-CFBE-4714-845F-1A75F29F11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206" y="909000"/>
            <a:ext cx="6840000" cy="36000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8325166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s with 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F250A0-DD09-4744-A94E-FFA4F89B2E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206" y="909000"/>
            <a:ext cx="6840000" cy="36000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21D5910-DF29-45FE-AAF6-7578EB39C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206" y="1484256"/>
            <a:ext cx="2880000" cy="4678518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114853E-84AC-4DCA-8950-B4AC4CDD82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00206" y="1484256"/>
            <a:ext cx="5688000" cy="4678519"/>
          </a:xfrm>
          <a:prstGeom prst="rect">
            <a:avLst/>
          </a:prstGeo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248469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D7CC-2BD3-495B-9723-435048C66A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206" y="909000"/>
            <a:ext cx="6840000" cy="36000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8" name="Inhaltsplatzhalter 17">
            <a:extLst>
              <a:ext uri="{FF2B5EF4-FFF2-40B4-BE49-F238E27FC236}">
                <a16:creationId xmlns:a16="http://schemas.microsoft.com/office/drawing/2014/main" id="{351AF571-A3F7-49E1-AC69-A6E86B2DEDA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32206" y="1484256"/>
            <a:ext cx="2880000" cy="4678518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0" name="Bildplatzhalter 19">
            <a:extLst>
              <a:ext uri="{FF2B5EF4-FFF2-40B4-BE49-F238E27FC236}">
                <a16:creationId xmlns:a16="http://schemas.microsoft.com/office/drawing/2014/main" id="{798078C8-D2E8-496E-9348-BB72BC3987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00206" y="1492056"/>
            <a:ext cx="5688000" cy="4670718"/>
          </a:xfrm>
          <a:prstGeom prst="rect">
            <a:avLst/>
          </a:prstGeom>
        </p:spPr>
        <p:txBody>
          <a:bodyPr/>
          <a:lstStyle/>
          <a:p>
            <a:pPr lvl="0"/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9723607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 slide + 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0907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49692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2">
            <a:extLst>
              <a:ext uri="{FF2B5EF4-FFF2-40B4-BE49-F238E27FC236}">
                <a16:creationId xmlns:a16="http://schemas.microsoft.com/office/drawing/2014/main" id="{F4CE4EB4-6C54-41F4-BC40-200B3A88400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704206" y="909000"/>
            <a:ext cx="7416000" cy="489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dirty="0" err="1"/>
              <a:t>Testo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1950809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85C95CF-5C05-4705-8E3E-7A412234C7E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32206" y="1485000"/>
            <a:ext cx="8856000" cy="468000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 err="1"/>
              <a:t>Testo</a:t>
            </a:r>
            <a:endParaRPr lang="de-DE" dirty="0"/>
          </a:p>
          <a:p>
            <a:pPr lvl="1"/>
            <a:r>
              <a:rPr lang="de-DE" dirty="0" err="1"/>
              <a:t>Testo</a:t>
            </a:r>
            <a:endParaRPr lang="de-DE" dirty="0"/>
          </a:p>
          <a:p>
            <a:pPr lvl="2"/>
            <a:r>
              <a:rPr lang="de-DE" dirty="0" err="1"/>
              <a:t>Testo</a:t>
            </a:r>
            <a:endParaRPr lang="de-DE" dirty="0"/>
          </a:p>
          <a:p>
            <a:pPr lvl="3"/>
            <a:r>
              <a:rPr lang="de-DE" dirty="0" err="1"/>
              <a:t>Testo</a:t>
            </a:r>
            <a:endParaRPr lang="de-DE" dirty="0"/>
          </a:p>
          <a:p>
            <a:pPr lvl="4"/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03B0AD3D-62AF-42C8-93A6-A1D3C5DA1B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206" y="909000"/>
            <a:ext cx="6840000" cy="36000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titolo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30447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2E9775-2A74-4354-A1BA-7D531CD0FE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206" y="909000"/>
            <a:ext cx="6840000" cy="36000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 err="1"/>
              <a:t>titolo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25AED0-2EFB-4A32-87A0-34F331CB048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2206" y="1485000"/>
            <a:ext cx="4320000" cy="468000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 err="1"/>
              <a:t>testo</a:t>
            </a:r>
            <a:endParaRPr lang="de-DE" dirty="0"/>
          </a:p>
          <a:p>
            <a:pPr lvl="1"/>
            <a:r>
              <a:rPr lang="de-DE" dirty="0" err="1"/>
              <a:t>Testo</a:t>
            </a:r>
            <a:endParaRPr lang="de-DE" dirty="0"/>
          </a:p>
          <a:p>
            <a:pPr lvl="2"/>
            <a:r>
              <a:rPr lang="de-DE" dirty="0" err="1"/>
              <a:t>Testo</a:t>
            </a:r>
            <a:endParaRPr lang="de-DE" dirty="0"/>
          </a:p>
          <a:p>
            <a:pPr lvl="3"/>
            <a:r>
              <a:rPr lang="de-DE" dirty="0" err="1"/>
              <a:t>Testo</a:t>
            </a:r>
            <a:endParaRPr lang="de-DE" dirty="0"/>
          </a:p>
          <a:p>
            <a:pPr lvl="4"/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7A17E6A-F069-4A91-875C-40BFC0994A8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168206" y="1485000"/>
            <a:ext cx="4320000" cy="468000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 err="1"/>
              <a:t>Testo</a:t>
            </a:r>
            <a:endParaRPr lang="de-DE" dirty="0"/>
          </a:p>
          <a:p>
            <a:pPr lvl="1"/>
            <a:r>
              <a:rPr lang="de-DE" dirty="0" err="1"/>
              <a:t>Testo</a:t>
            </a:r>
            <a:endParaRPr lang="de-DE" dirty="0"/>
          </a:p>
          <a:p>
            <a:pPr lvl="2"/>
            <a:r>
              <a:rPr lang="de-DE" dirty="0" err="1"/>
              <a:t>Testo</a:t>
            </a:r>
            <a:endParaRPr lang="de-DE" dirty="0"/>
          </a:p>
          <a:p>
            <a:pPr lvl="3"/>
            <a:r>
              <a:rPr lang="de-DE" dirty="0" err="1"/>
              <a:t>Testo</a:t>
            </a:r>
            <a:endParaRPr lang="de-DE" dirty="0"/>
          </a:p>
          <a:p>
            <a:pPr lvl="4"/>
            <a:r>
              <a:rPr lang="de-DE" dirty="0" err="1"/>
              <a:t>Testo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48969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49E8E8-FDD6-4D34-A547-99A903C62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206" y="909207"/>
            <a:ext cx="6840000" cy="36000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9822596-2868-4F1C-8A0A-FAD1D40A6D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2205" y="1484100"/>
            <a:ext cx="4320001" cy="36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6663626-C019-4315-8B75-C3DC8F2EFE3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2206" y="1989000"/>
            <a:ext cx="4320000" cy="417600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AA</a:t>
            </a:r>
          </a:p>
          <a:p>
            <a:pPr lvl="1"/>
            <a:r>
              <a:rPr lang="de-DE" dirty="0"/>
              <a:t>AA</a:t>
            </a:r>
          </a:p>
          <a:p>
            <a:pPr lvl="2"/>
            <a:r>
              <a:rPr lang="de-DE" dirty="0"/>
              <a:t>AA</a:t>
            </a:r>
          </a:p>
          <a:p>
            <a:pPr lvl="3"/>
            <a:r>
              <a:rPr lang="de-DE" dirty="0"/>
              <a:t>AA</a:t>
            </a:r>
          </a:p>
          <a:p>
            <a:pPr lvl="4"/>
            <a:r>
              <a:rPr lang="de-DE" dirty="0"/>
              <a:t>AA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4A38272-263D-45ED-8D29-D208192B1B4F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5168206" y="1484100"/>
            <a:ext cx="4320000" cy="360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3D4FA28B-1798-49C0-B473-CB4D6B23B32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5168206" y="1989000"/>
            <a:ext cx="4320000" cy="417600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AA</a:t>
            </a:r>
          </a:p>
          <a:p>
            <a:pPr lvl="1"/>
            <a:r>
              <a:rPr lang="de-DE" dirty="0"/>
              <a:t>AA</a:t>
            </a:r>
          </a:p>
          <a:p>
            <a:pPr lvl="2"/>
            <a:r>
              <a:rPr lang="de-DE" dirty="0"/>
              <a:t>AA</a:t>
            </a:r>
          </a:p>
          <a:p>
            <a:pPr lvl="3"/>
            <a:r>
              <a:rPr lang="de-DE" dirty="0"/>
              <a:t>AA</a:t>
            </a:r>
          </a:p>
          <a:p>
            <a:pPr lvl="4"/>
            <a:r>
              <a:rPr lang="de-DE" dirty="0"/>
              <a:t>AA</a:t>
            </a:r>
          </a:p>
        </p:txBody>
      </p:sp>
    </p:spTree>
    <p:extLst>
      <p:ext uri="{BB962C8B-B14F-4D97-AF65-F5344CB8AC3E}">
        <p14:creationId xmlns:p14="http://schemas.microsoft.com/office/powerpoint/2010/main" val="415702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ust 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3EFBA1-CFBE-4714-845F-1A75F29F11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206" y="909000"/>
            <a:ext cx="6840000" cy="36000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520059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s with 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F250A0-DD09-4744-A94E-FFA4F89B2E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206" y="909000"/>
            <a:ext cx="6840000" cy="36000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21D5910-DF29-45FE-AAF6-7578EB39C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206" y="1484256"/>
            <a:ext cx="2880000" cy="4678518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114853E-84AC-4DCA-8950-B4AC4CDD82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00206" y="1484256"/>
            <a:ext cx="5688000" cy="4678519"/>
          </a:xfrm>
          <a:prstGeom prst="rect">
            <a:avLst/>
          </a:prstGeo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544789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D7CC-2BD3-495B-9723-435048C66A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206" y="909000"/>
            <a:ext cx="6840000" cy="36000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Title</a:t>
            </a:r>
          </a:p>
        </p:txBody>
      </p:sp>
      <p:sp>
        <p:nvSpPr>
          <p:cNvPr id="18" name="Inhaltsplatzhalter 17">
            <a:extLst>
              <a:ext uri="{FF2B5EF4-FFF2-40B4-BE49-F238E27FC236}">
                <a16:creationId xmlns:a16="http://schemas.microsoft.com/office/drawing/2014/main" id="{351AF571-A3F7-49E1-AC69-A6E86B2DEDA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32206" y="1484256"/>
            <a:ext cx="2880000" cy="4678518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0" name="Bildplatzhalter 19">
            <a:extLst>
              <a:ext uri="{FF2B5EF4-FFF2-40B4-BE49-F238E27FC236}">
                <a16:creationId xmlns:a16="http://schemas.microsoft.com/office/drawing/2014/main" id="{798078C8-D2E8-496E-9348-BB72BC3987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00206" y="1492056"/>
            <a:ext cx="5688000" cy="4670718"/>
          </a:xfrm>
          <a:prstGeom prst="rect">
            <a:avLst/>
          </a:prstGeom>
        </p:spPr>
        <p:txBody>
          <a:bodyPr/>
          <a:lstStyle/>
          <a:p>
            <a:pPr lvl="0"/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4263476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 slide + 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0974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1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B2FE49A0-F962-4C66-A02C-925703C20448}"/>
              </a:ext>
            </a:extLst>
          </p:cNvPr>
          <p:cNvSpPr/>
          <p:nvPr userDrawn="1"/>
        </p:nvSpPr>
        <p:spPr>
          <a:xfrm>
            <a:off x="1" y="4602528"/>
            <a:ext cx="9904411" cy="1989134"/>
          </a:xfrm>
          <a:prstGeom prst="rect">
            <a:avLst/>
          </a:prstGeom>
          <a:solidFill>
            <a:srgbClr val="008A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B13E80CD-CD1F-4C69-809D-E28294340C10}"/>
              </a:ext>
            </a:extLst>
          </p:cNvPr>
          <p:cNvSpPr txBox="1">
            <a:spLocks/>
          </p:cNvSpPr>
          <p:nvPr userDrawn="1"/>
        </p:nvSpPr>
        <p:spPr>
          <a:xfrm>
            <a:off x="1" y="4725000"/>
            <a:ext cx="9904412" cy="198913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600" b="1" i="1" kern="1200" cap="none" spc="0" noProof="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808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ova Cond" panose="020B0506020202020204" pitchFamily="34" charset="0"/>
                <a:ea typeface="+mj-ea"/>
                <a:cs typeface="+mj-cs"/>
              </a:rPr>
              <a:t>fib</a:t>
            </a:r>
            <a:r>
              <a:rPr lang="it-IT" sz="2600" b="1" kern="1200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808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ova Cond" panose="020B0506020202020204" pitchFamily="34" charset="0"/>
                <a:ea typeface="+mj-ea"/>
                <a:cs typeface="+mj-cs"/>
              </a:rPr>
              <a:t>CACRCS 202</a:t>
            </a:r>
            <a:r>
              <a:rPr lang="uk-UA" sz="2600" b="1" kern="1200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808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ova Cond" panose="020B0506020202020204" pitchFamily="34" charset="0"/>
                <a:ea typeface="+mj-ea"/>
                <a:cs typeface="+mj-cs"/>
              </a:rPr>
              <a:t>5</a:t>
            </a:r>
            <a:endParaRPr lang="it-IT" sz="2600" b="1" kern="1200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00808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Nova Cond" panose="020B0506020202020204" pitchFamily="34" charset="0"/>
              <a:ea typeface="+mj-ea"/>
              <a:cs typeface="+mj-cs"/>
            </a:endParaRPr>
          </a:p>
          <a:p>
            <a:pPr algn="ct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it-IT" sz="1600" kern="1200" dirty="0" err="1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Capacity</a:t>
            </a:r>
            <a:r>
              <a:rPr lang="it-IT" sz="1600" kern="120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 </a:t>
            </a:r>
            <a:r>
              <a:rPr lang="it-IT" sz="1600" kern="1200" dirty="0" err="1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Assessment</a:t>
            </a:r>
            <a:r>
              <a:rPr lang="it-IT" sz="1600" kern="120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 of </a:t>
            </a:r>
            <a:r>
              <a:rPr lang="it-IT" sz="1600" kern="1200" dirty="0" err="1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Corroded</a:t>
            </a:r>
            <a:r>
              <a:rPr lang="it-IT" sz="1600" kern="120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 </a:t>
            </a:r>
            <a:r>
              <a:rPr lang="it-IT" sz="1600" kern="1200" dirty="0" err="1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Reinforced</a:t>
            </a:r>
            <a:r>
              <a:rPr lang="it-IT" sz="1600" kern="120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 Concrete </a:t>
            </a:r>
            <a:r>
              <a:rPr lang="it-IT" sz="1600" kern="1200" dirty="0" err="1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Structures</a:t>
            </a:r>
            <a:endParaRPr lang="it-IT" sz="1600" kern="1200" dirty="0">
              <a:solidFill>
                <a:schemeClr val="bg1"/>
              </a:solidFill>
              <a:latin typeface="Arial Nova Cond" panose="020B0506020202020204" pitchFamily="34" charset="0"/>
              <a:ea typeface="+mj-ea"/>
              <a:cs typeface="+mj-cs"/>
            </a:endParaRPr>
          </a:p>
          <a:p>
            <a: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it-IT" sz="1600" kern="1200" dirty="0">
              <a:solidFill>
                <a:schemeClr val="tx1"/>
              </a:solidFill>
              <a:latin typeface="Arial Nova Cond" panose="020B0506020202020204" pitchFamily="34" charset="0"/>
              <a:ea typeface="+mj-ea"/>
              <a:cs typeface="+mj-cs"/>
            </a:endParaRPr>
          </a:p>
          <a:p>
            <a: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 kern="1200" noProof="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June 30-July 3 2025 </a:t>
            </a:r>
            <a:r>
              <a:rPr lang="it-IT" sz="1400" kern="120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| </a:t>
            </a:r>
            <a:r>
              <a:rPr lang="en-US" sz="1400" kern="1200" noProof="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Venue: </a:t>
            </a:r>
            <a:r>
              <a:rPr lang="en-US" sz="1400" kern="1200" noProof="0" dirty="0" err="1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Politecnico</a:t>
            </a:r>
            <a:r>
              <a:rPr lang="en-US" sz="1400" kern="1200" noProof="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 di Milano, Polo </a:t>
            </a:r>
            <a:r>
              <a:rPr lang="en-US" sz="1400" kern="1200" noProof="0" dirty="0" err="1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Territoriale</a:t>
            </a:r>
            <a:r>
              <a:rPr lang="en-US" sz="1400" kern="1200" noProof="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 di Lecco</a:t>
            </a:r>
            <a:endParaRPr lang="it-IT" sz="1400" kern="1200" dirty="0">
              <a:solidFill>
                <a:schemeClr val="bg1"/>
              </a:solidFill>
              <a:latin typeface="Arial Nova Cond" panose="020B0506020202020204" pitchFamily="34" charset="0"/>
              <a:ea typeface="+mj-ea"/>
              <a:cs typeface="+mj-cs"/>
            </a:endParaRP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E9041E03-079B-4DBA-BE7E-C28C299D93D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114" y="6287196"/>
            <a:ext cx="630000" cy="50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7B9F7263-CE98-41EF-8036-EFEFFBFC4EB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452" y="6287196"/>
            <a:ext cx="555647" cy="5040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0" name="Immagine 19" descr="Immagine che contiene testo&#10;&#10;Descrizione generata automaticamente">
            <a:extLst>
              <a:ext uri="{FF2B5EF4-FFF2-40B4-BE49-F238E27FC236}">
                <a16:creationId xmlns:a16="http://schemas.microsoft.com/office/drawing/2014/main" id="{9A816A20-F78F-4140-AC9E-629BAAEF6E3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129" y="6287196"/>
            <a:ext cx="603792" cy="46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70" r:id="rId1"/>
    <p:sldLayoutId id="2147484171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25">
            <a:extLst>
              <a:ext uri="{FF2B5EF4-FFF2-40B4-BE49-F238E27FC236}">
                <a16:creationId xmlns:a16="http://schemas.microsoft.com/office/drawing/2014/main" id="{5EBFE149-E384-4D9D-B357-48D6890A559D}"/>
              </a:ext>
            </a:extLst>
          </p:cNvPr>
          <p:cNvSpPr/>
          <p:nvPr userDrawn="1"/>
        </p:nvSpPr>
        <p:spPr>
          <a:xfrm>
            <a:off x="-1" y="-2285"/>
            <a:ext cx="9904413" cy="13595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5EBFE149-E384-4D9D-B357-48D6890A559D}"/>
              </a:ext>
            </a:extLst>
          </p:cNvPr>
          <p:cNvSpPr/>
          <p:nvPr userDrawn="1"/>
        </p:nvSpPr>
        <p:spPr>
          <a:xfrm>
            <a:off x="0" y="6237288"/>
            <a:ext cx="9904413" cy="6207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 dirty="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465C27BE-45E9-4663-B3CD-3F0EDFA0C9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358313" y="6470650"/>
            <a:ext cx="200025" cy="19843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de-DE" altLang="de-DE" sz="180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FC478D6E-EBC6-4E5B-A4B6-4C411136D5E4}"/>
              </a:ext>
            </a:extLst>
          </p:cNvPr>
          <p:cNvSpPr txBox="1"/>
          <p:nvPr userDrawn="1"/>
        </p:nvSpPr>
        <p:spPr>
          <a:xfrm flipH="1">
            <a:off x="9309100" y="6488113"/>
            <a:ext cx="304800" cy="1317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fld id="{E807CFBD-20AE-4F2E-AD13-BC2FA7A2BF25}" type="slidenum">
              <a:rPr lang="de-DE" sz="650" b="1">
                <a:solidFill>
                  <a:schemeClr val="bg1"/>
                </a:solidFill>
                <a:cs typeface="Arial" panose="020B0604020202020204" pitchFamily="34" charset="0"/>
              </a:rPr>
              <a:pPr algn="ctr" eaLnBrk="1" hangingPunct="1">
                <a:lnSpc>
                  <a:spcPct val="150000"/>
                </a:lnSpc>
                <a:defRPr/>
              </a:pPr>
              <a:t>‹№›</a:t>
            </a:fld>
            <a:endParaRPr lang="de-DE" sz="65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9" name="Textplatzhalter 15">
            <a:extLst>
              <a:ext uri="{FF2B5EF4-FFF2-40B4-BE49-F238E27FC236}">
                <a16:creationId xmlns:a16="http://schemas.microsoft.com/office/drawing/2014/main" id="{EB8E3561-C46D-47B8-B370-9712E3081137}"/>
              </a:ext>
            </a:extLst>
          </p:cNvPr>
          <p:cNvSpPr txBox="1">
            <a:spLocks/>
          </p:cNvSpPr>
          <p:nvPr userDrawn="1"/>
        </p:nvSpPr>
        <p:spPr>
          <a:xfrm>
            <a:off x="631825" y="6323013"/>
            <a:ext cx="7905750" cy="21748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sz="800" b="1" kern="1200" cap="all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30613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30613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30613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30613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altLang="de-DE" sz="1000" b="0" i="1" cap="none" dirty="0" err="1">
                <a:latin typeface="Arial Nova Cond" panose="020B0506020202020204" pitchFamily="34" charset="0"/>
              </a:rPr>
              <a:t>fib</a:t>
            </a:r>
            <a:r>
              <a:rPr lang="de-DE" altLang="de-DE" sz="1000" b="0" dirty="0" err="1">
                <a:latin typeface="Arial Nova Cond" panose="020B0506020202020204" pitchFamily="34" charset="0"/>
              </a:rPr>
              <a:t>Cacrcs</a:t>
            </a:r>
            <a:r>
              <a:rPr lang="de-DE" altLang="de-DE" sz="1000" b="0" dirty="0">
                <a:latin typeface="Arial Nova Cond" panose="020B0506020202020204" pitchFamily="34" charset="0"/>
              </a:rPr>
              <a:t> 202</a:t>
            </a:r>
            <a:r>
              <a:rPr lang="uk-UA" altLang="de-DE" sz="1000" b="0" dirty="0">
                <a:latin typeface="Arial Nova Cond" panose="020B0506020202020204" pitchFamily="34" charset="0"/>
              </a:rPr>
              <a:t>5</a:t>
            </a:r>
            <a:r>
              <a:rPr lang="de-DE" altLang="de-DE" sz="1000" b="0" dirty="0">
                <a:latin typeface="Arial Nova Cond" panose="020B0506020202020204" pitchFamily="34" charset="0"/>
              </a:rPr>
              <a:t> </a:t>
            </a:r>
            <a:r>
              <a:rPr lang="de-DE" altLang="de-DE" b="0" dirty="0"/>
              <a:t>|</a:t>
            </a:r>
            <a:endParaRPr lang="de-DE" altLang="de-DE" dirty="0"/>
          </a:p>
          <a:p>
            <a:pPr>
              <a:defRPr/>
            </a:pPr>
            <a:endParaRPr lang="de-DE" altLang="de-DE" dirty="0"/>
          </a:p>
        </p:txBody>
      </p:sp>
      <p:sp>
        <p:nvSpPr>
          <p:cNvPr id="31" name="Dreieck 4">
            <a:extLst>
              <a:ext uri="{FF2B5EF4-FFF2-40B4-BE49-F238E27FC236}">
                <a16:creationId xmlns:a16="http://schemas.microsoft.com/office/drawing/2014/main" id="{A4E30D1A-5FE9-4B9A-BCCC-5A636A88440E}"/>
              </a:ext>
            </a:extLst>
          </p:cNvPr>
          <p:cNvSpPr/>
          <p:nvPr userDrawn="1"/>
        </p:nvSpPr>
        <p:spPr>
          <a:xfrm rot="5400000">
            <a:off x="-332581" y="449581"/>
            <a:ext cx="1060450" cy="395288"/>
          </a:xfrm>
          <a:prstGeom prst="triangle">
            <a:avLst>
              <a:gd name="adj" fmla="val 51380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2" r:id="rId1"/>
    <p:sldLayoutId id="2147484163" r:id="rId2"/>
    <p:sldLayoutId id="2147484164" r:id="rId3"/>
    <p:sldLayoutId id="2147484165" r:id="rId4"/>
    <p:sldLayoutId id="2147484166" r:id="rId5"/>
    <p:sldLayoutId id="2147484167" r:id="rId6"/>
    <p:sldLayoutId id="2147484168" r:id="rId7"/>
    <p:sldLayoutId id="2147484185" r:id="rId8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rgbClr val="E30613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E30613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E30613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E30613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E30613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B2FE49A0-F962-4C66-A02C-925703C20448}"/>
              </a:ext>
            </a:extLst>
          </p:cNvPr>
          <p:cNvSpPr/>
          <p:nvPr userDrawn="1"/>
        </p:nvSpPr>
        <p:spPr>
          <a:xfrm>
            <a:off x="1" y="4612640"/>
            <a:ext cx="9904412" cy="1890556"/>
          </a:xfrm>
          <a:prstGeom prst="rect">
            <a:avLst/>
          </a:prstGeom>
          <a:solidFill>
            <a:srgbClr val="008A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B13E80CD-CD1F-4C69-809D-E28294340C10}"/>
              </a:ext>
            </a:extLst>
          </p:cNvPr>
          <p:cNvSpPr txBox="1">
            <a:spLocks/>
          </p:cNvSpPr>
          <p:nvPr userDrawn="1"/>
        </p:nvSpPr>
        <p:spPr>
          <a:xfrm>
            <a:off x="1" y="4725000"/>
            <a:ext cx="9904412" cy="198913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600" b="1" i="1" kern="1200" cap="none" spc="0" noProof="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808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ova Cond" panose="020B0506020202020204" pitchFamily="34" charset="0"/>
                <a:ea typeface="+mj-ea"/>
                <a:cs typeface="+mj-cs"/>
              </a:rPr>
              <a:t>fib</a:t>
            </a:r>
            <a:r>
              <a:rPr lang="it-IT" sz="2600" b="1" kern="1200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808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ova Cond" panose="020B0506020202020204" pitchFamily="34" charset="0"/>
                <a:ea typeface="+mj-ea"/>
                <a:cs typeface="+mj-cs"/>
              </a:rPr>
              <a:t>CACRCS 202</a:t>
            </a:r>
            <a:r>
              <a:rPr lang="uk-UA" sz="2600" b="1" kern="1200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808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ova Cond" panose="020B0506020202020204" pitchFamily="34" charset="0"/>
                <a:ea typeface="+mj-ea"/>
                <a:cs typeface="+mj-cs"/>
              </a:rPr>
              <a:t>5</a:t>
            </a:r>
            <a:endParaRPr lang="it-IT" sz="2600" b="1" kern="1200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00808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Nova Cond" panose="020B0506020202020204" pitchFamily="34" charset="0"/>
              <a:ea typeface="+mj-ea"/>
              <a:cs typeface="+mj-cs"/>
            </a:endParaRPr>
          </a:p>
          <a:p>
            <a:pPr algn="ctr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it-IT" sz="1600" kern="1200" dirty="0" err="1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Capacity</a:t>
            </a:r>
            <a:r>
              <a:rPr lang="it-IT" sz="1600" kern="120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 </a:t>
            </a:r>
            <a:r>
              <a:rPr lang="it-IT" sz="1600" kern="1200" dirty="0" err="1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Assessment</a:t>
            </a:r>
            <a:r>
              <a:rPr lang="it-IT" sz="1600" kern="120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 of </a:t>
            </a:r>
            <a:r>
              <a:rPr lang="it-IT" sz="1600" kern="1200" dirty="0" err="1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Corroded</a:t>
            </a:r>
            <a:r>
              <a:rPr lang="it-IT" sz="1600" kern="120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 </a:t>
            </a:r>
            <a:r>
              <a:rPr lang="it-IT" sz="1600" kern="1200" dirty="0" err="1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Reinforced</a:t>
            </a:r>
            <a:r>
              <a:rPr lang="it-IT" sz="1600" kern="120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 Concrete </a:t>
            </a:r>
            <a:r>
              <a:rPr lang="it-IT" sz="1600" kern="1200" dirty="0" err="1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Structures</a:t>
            </a:r>
            <a:endParaRPr lang="it-IT" sz="1600" kern="1200" dirty="0">
              <a:solidFill>
                <a:schemeClr val="bg1"/>
              </a:solidFill>
              <a:latin typeface="Arial Nova Cond" panose="020B0506020202020204" pitchFamily="34" charset="0"/>
              <a:ea typeface="+mj-ea"/>
              <a:cs typeface="+mj-cs"/>
            </a:endParaRPr>
          </a:p>
          <a:p>
            <a: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it-IT" sz="1600" kern="1200" dirty="0">
              <a:solidFill>
                <a:schemeClr val="tx1"/>
              </a:solidFill>
              <a:latin typeface="Arial Nova Cond" panose="020B0506020202020204" pitchFamily="34" charset="0"/>
              <a:ea typeface="+mj-ea"/>
              <a:cs typeface="+mj-cs"/>
            </a:endParaRPr>
          </a:p>
          <a:p>
            <a: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 kern="1200" noProof="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June 30-July 3 2025</a:t>
            </a:r>
            <a:r>
              <a:rPr lang="it-IT" sz="1400" kern="120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 | </a:t>
            </a:r>
            <a:r>
              <a:rPr lang="en-US" sz="1400" kern="1200" noProof="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Venue: </a:t>
            </a:r>
            <a:r>
              <a:rPr lang="en-US" sz="1400" kern="1200" noProof="0" dirty="0" err="1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Politecnico</a:t>
            </a:r>
            <a:r>
              <a:rPr lang="en-US" sz="1400" kern="1200" noProof="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 di Milano, Polo </a:t>
            </a:r>
            <a:r>
              <a:rPr lang="en-US" sz="1400" kern="1200" noProof="0" dirty="0" err="1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Territoriale</a:t>
            </a:r>
            <a:r>
              <a:rPr lang="en-US" sz="1400" kern="1200" noProof="0" dirty="0">
                <a:solidFill>
                  <a:schemeClr val="bg1"/>
                </a:solidFill>
                <a:latin typeface="Arial Nova Cond" panose="020B0506020202020204" pitchFamily="34" charset="0"/>
                <a:ea typeface="+mj-ea"/>
                <a:cs typeface="+mj-cs"/>
              </a:rPr>
              <a:t> di Lecco</a:t>
            </a:r>
            <a:endParaRPr lang="it-IT" sz="1400" kern="1200" dirty="0">
              <a:solidFill>
                <a:schemeClr val="bg1"/>
              </a:solidFill>
              <a:latin typeface="Arial Nova Cond" panose="020B0506020202020204" pitchFamily="34" charset="0"/>
              <a:ea typeface="+mj-ea"/>
              <a:cs typeface="+mj-cs"/>
            </a:endParaRP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E9041E03-079B-4DBA-BE7E-C28C299D93D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114" y="6287196"/>
            <a:ext cx="630000" cy="50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7B9F7263-CE98-41EF-8036-EFEFFBFC4EB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452" y="6287196"/>
            <a:ext cx="555647" cy="5040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0" name="Immagine 19" descr="Immagine che contiene testo&#10;&#10;Descrizione generata automaticamente">
            <a:extLst>
              <a:ext uri="{FF2B5EF4-FFF2-40B4-BE49-F238E27FC236}">
                <a16:creationId xmlns:a16="http://schemas.microsoft.com/office/drawing/2014/main" id="{9A816A20-F78F-4140-AC9E-629BAAEF6E3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129" y="6287196"/>
            <a:ext cx="603792" cy="46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17948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7" r:id="rId1"/>
    <p:sldLayoutId id="2147484188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25">
            <a:extLst>
              <a:ext uri="{FF2B5EF4-FFF2-40B4-BE49-F238E27FC236}">
                <a16:creationId xmlns:a16="http://schemas.microsoft.com/office/drawing/2014/main" id="{5EBFE149-E384-4D9D-B357-48D6890A559D}"/>
              </a:ext>
            </a:extLst>
          </p:cNvPr>
          <p:cNvSpPr/>
          <p:nvPr userDrawn="1"/>
        </p:nvSpPr>
        <p:spPr>
          <a:xfrm>
            <a:off x="-1" y="-2285"/>
            <a:ext cx="9904413" cy="13595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5EBFE149-E384-4D9D-B357-48D6890A559D}"/>
              </a:ext>
            </a:extLst>
          </p:cNvPr>
          <p:cNvSpPr/>
          <p:nvPr userDrawn="1"/>
        </p:nvSpPr>
        <p:spPr>
          <a:xfrm>
            <a:off x="0" y="6237288"/>
            <a:ext cx="9904413" cy="6207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 dirty="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465C27BE-45E9-4663-B3CD-3F0EDFA0C9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358313" y="6470650"/>
            <a:ext cx="200025" cy="19843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de-DE" altLang="de-DE" sz="180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FC478D6E-EBC6-4E5B-A4B6-4C411136D5E4}"/>
              </a:ext>
            </a:extLst>
          </p:cNvPr>
          <p:cNvSpPr txBox="1"/>
          <p:nvPr userDrawn="1"/>
        </p:nvSpPr>
        <p:spPr>
          <a:xfrm flipH="1">
            <a:off x="9309100" y="6488113"/>
            <a:ext cx="304800" cy="1317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fld id="{E807CFBD-20AE-4F2E-AD13-BC2FA7A2BF25}" type="slidenum">
              <a:rPr lang="de-DE" sz="650" b="1">
                <a:solidFill>
                  <a:schemeClr val="bg1"/>
                </a:solidFill>
                <a:cs typeface="Arial" panose="020B0604020202020204" pitchFamily="34" charset="0"/>
              </a:rPr>
              <a:pPr algn="ctr" eaLnBrk="1" hangingPunct="1">
                <a:lnSpc>
                  <a:spcPct val="150000"/>
                </a:lnSpc>
                <a:defRPr/>
              </a:pPr>
              <a:t>‹№›</a:t>
            </a:fld>
            <a:endParaRPr lang="de-DE" sz="65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9" name="Textplatzhalter 15">
            <a:extLst>
              <a:ext uri="{FF2B5EF4-FFF2-40B4-BE49-F238E27FC236}">
                <a16:creationId xmlns:a16="http://schemas.microsoft.com/office/drawing/2014/main" id="{EB8E3561-C46D-47B8-B370-9712E3081137}"/>
              </a:ext>
            </a:extLst>
          </p:cNvPr>
          <p:cNvSpPr txBox="1">
            <a:spLocks/>
          </p:cNvSpPr>
          <p:nvPr userDrawn="1"/>
        </p:nvSpPr>
        <p:spPr>
          <a:xfrm>
            <a:off x="631825" y="6323013"/>
            <a:ext cx="7905750" cy="21748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sz="800" b="1" kern="1200" cap="all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30613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30613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30613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30613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altLang="de-DE" sz="1000" b="0" i="1" cap="none" dirty="0" err="1">
                <a:latin typeface="Arial Nova Cond" panose="020B0506020202020204" pitchFamily="34" charset="0"/>
              </a:rPr>
              <a:t>fib</a:t>
            </a:r>
            <a:r>
              <a:rPr lang="de-DE" altLang="de-DE" sz="1000" b="0" dirty="0" err="1">
                <a:latin typeface="Arial Nova Cond" panose="020B0506020202020204" pitchFamily="34" charset="0"/>
              </a:rPr>
              <a:t>Cacrcs</a:t>
            </a:r>
            <a:r>
              <a:rPr lang="de-DE" altLang="de-DE" sz="1000" b="0" dirty="0">
                <a:latin typeface="Arial Nova Cond" panose="020B0506020202020204" pitchFamily="34" charset="0"/>
              </a:rPr>
              <a:t> 202</a:t>
            </a:r>
            <a:r>
              <a:rPr lang="uk-UA" altLang="de-DE" sz="1000" b="0" dirty="0">
                <a:latin typeface="Arial Nova Cond" panose="020B0506020202020204" pitchFamily="34" charset="0"/>
              </a:rPr>
              <a:t>5</a:t>
            </a:r>
            <a:r>
              <a:rPr lang="de-DE" altLang="de-DE" sz="1000" b="0" dirty="0">
                <a:latin typeface="Arial Nova Cond" panose="020B0506020202020204" pitchFamily="34" charset="0"/>
              </a:rPr>
              <a:t> </a:t>
            </a:r>
            <a:r>
              <a:rPr lang="de-DE" altLang="de-DE" b="0" dirty="0"/>
              <a:t>|</a:t>
            </a:r>
            <a:endParaRPr lang="de-DE" altLang="de-DE" dirty="0"/>
          </a:p>
          <a:p>
            <a:pPr>
              <a:defRPr/>
            </a:pPr>
            <a:endParaRPr lang="de-DE" altLang="de-DE" dirty="0"/>
          </a:p>
        </p:txBody>
      </p:sp>
      <p:sp>
        <p:nvSpPr>
          <p:cNvPr id="31" name="Dreieck 4">
            <a:extLst>
              <a:ext uri="{FF2B5EF4-FFF2-40B4-BE49-F238E27FC236}">
                <a16:creationId xmlns:a16="http://schemas.microsoft.com/office/drawing/2014/main" id="{A4E30D1A-5FE9-4B9A-BCCC-5A636A88440E}"/>
              </a:ext>
            </a:extLst>
          </p:cNvPr>
          <p:cNvSpPr/>
          <p:nvPr userDrawn="1"/>
        </p:nvSpPr>
        <p:spPr>
          <a:xfrm rot="5400000">
            <a:off x="-332581" y="449581"/>
            <a:ext cx="1060450" cy="395288"/>
          </a:xfrm>
          <a:prstGeom prst="triangle">
            <a:avLst>
              <a:gd name="adj" fmla="val 51380"/>
            </a:avLst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65033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0" r:id="rId1"/>
    <p:sldLayoutId id="2147484191" r:id="rId2"/>
    <p:sldLayoutId id="2147484192" r:id="rId3"/>
    <p:sldLayoutId id="2147484193" r:id="rId4"/>
    <p:sldLayoutId id="2147484194" r:id="rId5"/>
    <p:sldLayoutId id="2147484195" r:id="rId6"/>
    <p:sldLayoutId id="2147484196" r:id="rId7"/>
    <p:sldLayoutId id="2147484197" r:id="rId8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rgbClr val="E30613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E30613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E30613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E30613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E30613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D9E6DD-376E-6300-9176-9F17947AC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z="4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Title of the P</a:t>
            </a:r>
            <a:r>
              <a:rPr lang="it-IT" i="1" dirty="0" err="1">
                <a:solidFill>
                  <a:srgbClr val="000000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resentation</a:t>
            </a:r>
            <a:endParaRPr lang="en-GB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41E8921E-3624-6A93-7EE8-084965F45D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0" lang="uk-UA" sz="1800" b="0" i="1" u="none" strike="noStrike" kern="1200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 Nova Cond" panose="020B0506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uk-UA" i="1" dirty="0">
              <a:latin typeface="Arial Nova Cond" panose="020B0506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kumimoji="0" lang="en-GB" sz="1800" b="0" i="1" u="none" strike="noStrike" kern="1200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Enter a short CV of the presenter (3–5 lines)</a:t>
            </a:r>
            <a:endParaRPr lang="en-US" sz="1600" noProof="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2771348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234401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4659989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52688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93003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770726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3906902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7724322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2104053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7716273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71843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>
            <a:extLst>
              <a:ext uri="{FF2B5EF4-FFF2-40B4-BE49-F238E27FC236}">
                <a16:creationId xmlns:a16="http://schemas.microsoft.com/office/drawing/2014/main" id="{81FC3B00-E6F4-5F6E-DE82-D332BDF12B0D}"/>
              </a:ext>
            </a:extLst>
          </p:cNvPr>
          <p:cNvSpPr txBox="1">
            <a:spLocks/>
          </p:cNvSpPr>
          <p:nvPr/>
        </p:nvSpPr>
        <p:spPr>
          <a:xfrm>
            <a:off x="0" y="2017195"/>
            <a:ext cx="9904412" cy="642408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it-IT" dirty="0">
                <a:latin typeface="Arial Nova Cond" panose="020B0604020202020204" pitchFamily="34" charset="0"/>
              </a:rPr>
              <a:t>TITLE OF PRESENTATION</a:t>
            </a: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13D2D06D-A369-5964-013D-C4B62E2D9640}"/>
              </a:ext>
            </a:extLst>
          </p:cNvPr>
          <p:cNvSpPr txBox="1">
            <a:spLocks/>
          </p:cNvSpPr>
          <p:nvPr/>
        </p:nvSpPr>
        <p:spPr>
          <a:xfrm>
            <a:off x="-1" y="2513573"/>
            <a:ext cx="9904413" cy="642408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it-IT" sz="1800" dirty="0">
                <a:latin typeface="Arial Nova Cond" panose="020B0506020202020204" pitchFamily="34" charset="0"/>
              </a:rPr>
              <a:t>AUTHORS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5800252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329364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22802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906532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899134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46618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377182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951266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">
            <a:extLst>
              <a:ext uri="{FF2B5EF4-FFF2-40B4-BE49-F238E27FC236}">
                <a16:creationId xmlns:a16="http://schemas.microsoft.com/office/drawing/2014/main" id="{0B15DF88-7602-4499-AAFC-40E8E9E654B5}"/>
              </a:ext>
            </a:extLst>
          </p:cNvPr>
          <p:cNvSpPr txBox="1"/>
          <p:nvPr/>
        </p:nvSpPr>
        <p:spPr>
          <a:xfrm>
            <a:off x="1568206" y="6313013"/>
            <a:ext cx="4117082" cy="4001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000">
                <a:latin typeface="Arial Nova Cond"/>
                <a:ea typeface="Arial Nova Cond"/>
                <a:cs typeface="Arial Nova Cond"/>
                <a:sym typeface="Arial Nova Cond"/>
              </a:defRPr>
            </a:lvl1pPr>
          </a:lstStyle>
          <a:p>
            <a:r>
              <a:rPr lang="it-IT" sz="1000" dirty="0">
                <a:latin typeface="Arial Nova Cond" panose="020B0506020202020204" pitchFamily="34" charset="0"/>
              </a:rPr>
              <a:t>TITLE OF PRESENTATION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/>
              <a:sym typeface="Arial Nova Cond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9471BA02-1D96-952D-8A9F-99C57D1DB832}"/>
              </a:ext>
            </a:extLst>
          </p:cNvPr>
          <p:cNvSpPr txBox="1">
            <a:spLocks/>
          </p:cNvSpPr>
          <p:nvPr/>
        </p:nvSpPr>
        <p:spPr>
          <a:xfrm>
            <a:off x="632206" y="544987"/>
            <a:ext cx="6840000" cy="36000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dirty="0">
                <a:solidFill>
                  <a:srgbClr val="00006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451785105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HALFEN neues CD 2019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30613"/>
      </a:accent1>
      <a:accent2>
        <a:srgbClr val="F39100"/>
      </a:accent2>
      <a:accent3>
        <a:srgbClr val="0088C2"/>
      </a:accent3>
      <a:accent4>
        <a:srgbClr val="EDEDED"/>
      </a:accent4>
      <a:accent5>
        <a:srgbClr val="575756"/>
      </a:accent5>
      <a:accent6>
        <a:srgbClr val="83D0F5"/>
      </a:accent6>
      <a:hlink>
        <a:srgbClr val="0000FF"/>
      </a:hlink>
      <a:folHlink>
        <a:srgbClr val="9900C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30613"/>
        </a:solidFill>
      </a:spPr>
      <a:bodyPr rtlCol="0" anchor="ctr"/>
      <a:lstStyle>
        <a:defPPr>
          <a:defRPr sz="1200" smtClean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14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enutzerdefiniertes Design">
  <a:themeElements>
    <a:clrScheme name="Verde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Benutzerdefiniertes Design">
  <a:themeElements>
    <a:clrScheme name="HALFEN neues CD 2019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30613"/>
      </a:accent1>
      <a:accent2>
        <a:srgbClr val="F39100"/>
      </a:accent2>
      <a:accent3>
        <a:srgbClr val="0088C2"/>
      </a:accent3>
      <a:accent4>
        <a:srgbClr val="EDEDED"/>
      </a:accent4>
      <a:accent5>
        <a:srgbClr val="575756"/>
      </a:accent5>
      <a:accent6>
        <a:srgbClr val="83D0F5"/>
      </a:accent6>
      <a:hlink>
        <a:srgbClr val="0000FF"/>
      </a:hlink>
      <a:folHlink>
        <a:srgbClr val="9900C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30613"/>
        </a:solidFill>
      </a:spPr>
      <a:bodyPr rtlCol="0" anchor="ctr"/>
      <a:lstStyle>
        <a:defPPr>
          <a:defRPr sz="1200" smtClean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14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Benutzerdefiniertes Design">
  <a:themeElements>
    <a:clrScheme name="Verde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662</TotalTime>
  <Words>116</Words>
  <Application>Microsoft Office PowerPoint</Application>
  <PresentationFormat>Довільний</PresentationFormat>
  <Paragraphs>64</Paragraphs>
  <Slides>21</Slides>
  <Notes>20</Notes>
  <HiddenSlides>0</HiddenSlides>
  <MMClips>0</MMClips>
  <ScaleCrop>false</ScaleCrop>
  <HeadingPairs>
    <vt:vector size="8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4</vt:i4>
      </vt:variant>
      <vt:variant>
        <vt:lpstr>Заголовки слайдів</vt:lpstr>
      </vt:variant>
      <vt:variant>
        <vt:i4>21</vt:i4>
      </vt:variant>
      <vt:variant>
        <vt:lpstr>Довільні покази</vt:lpstr>
      </vt:variant>
      <vt:variant>
        <vt:i4>1</vt:i4>
      </vt:variant>
    </vt:vector>
  </HeadingPairs>
  <TitlesOfParts>
    <vt:vector size="31" baseType="lpstr">
      <vt:lpstr>Arial</vt:lpstr>
      <vt:lpstr>Arial Nova Cond</vt:lpstr>
      <vt:lpstr>Calibri</vt:lpstr>
      <vt:lpstr>Calibri Light</vt:lpstr>
      <vt:lpstr>Wingdings</vt:lpstr>
      <vt:lpstr>Benutzerdefiniertes Design</vt:lpstr>
      <vt:lpstr>1_Benutzerdefiniertes Design</vt:lpstr>
      <vt:lpstr>2_Benutzerdefiniertes Design</vt:lpstr>
      <vt:lpstr>3_Benutzerdefiniertes Design</vt:lpstr>
      <vt:lpstr>Title of the Presentation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Zielgruppenpräsentation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subject>Presentation draft</dc:subject>
  <cp:lastModifiedBy>Olha PALII</cp:lastModifiedBy>
  <cp:revision>1537</cp:revision>
  <cp:lastPrinted>2018-12-11T12:19:18Z</cp:lastPrinted>
  <dcterms:created xsi:type="dcterms:W3CDTF">2005-09-21T12:04:36Z</dcterms:created>
  <dcterms:modified xsi:type="dcterms:W3CDTF">2025-06-04T14:38:46Z</dcterms:modified>
</cp:coreProperties>
</file>